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gif>
</file>

<file path=ppt/media/image10.jpg>
</file>

<file path=ppt/media/image11.gif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73795" y="5052545"/>
            <a:ext cx="5637010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7581" y="3132290"/>
            <a:ext cx="7175351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0" y="731519"/>
            <a:ext cx="6400800" cy="34747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3758" y="376517"/>
            <a:ext cx="20574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24113" y="731519"/>
            <a:ext cx="4829287" cy="48947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143000" y="731520"/>
            <a:ext cx="6400800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3195" y="2172648"/>
            <a:ext cx="5966666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22438" y="4607511"/>
            <a:ext cx="5970494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142999" y="731519"/>
            <a:ext cx="3346704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731520"/>
            <a:ext cx="3346704" cy="34747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6447" y="1400327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7302" y="731520"/>
            <a:ext cx="3346704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399032"/>
            <a:ext cx="3346704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095" y="2209800"/>
            <a:ext cx="3636085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3515" y="731520"/>
            <a:ext cx="4017085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765" y="3497802"/>
            <a:ext cx="3388660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9144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9144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475175" y="1143000"/>
            <a:ext cx="41148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77887" y="1010486"/>
            <a:ext cx="3694114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7268" y="4464421"/>
            <a:ext cx="6383538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9144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9144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9144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9144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93289" y="4372168"/>
            <a:ext cx="6512511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732260"/>
            <a:ext cx="64008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72200"/>
            <a:ext cx="2514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E70E4C4-92D5-4DE6-BB70-D427846DFDA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199" y="6172200"/>
            <a:ext cx="33528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0000" y="6172200"/>
            <a:ext cx="1828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2D372B9-01F4-4FAD-B32B-98EDC3495FA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SAMSUNG\Desktop\a819122f67cc35e81e477626d1e11502.gif" TargetMode="External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4038600"/>
            <a:ext cx="5637010" cy="1828800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/>
              <a:t>Abdullah Al </a:t>
            </a:r>
            <a:r>
              <a:rPr lang="en-US" sz="2800" dirty="0" err="1" smtClean="0"/>
              <a:t>Noman</a:t>
            </a:r>
            <a:endParaRPr lang="en-US" sz="2800" dirty="0" smtClean="0"/>
          </a:p>
          <a:p>
            <a:r>
              <a:rPr lang="en-US" sz="2800" dirty="0" smtClean="0"/>
              <a:t>Trainee ID: </a:t>
            </a:r>
            <a:r>
              <a:rPr lang="en-US" sz="2800" dirty="0" smtClean="0">
                <a:solidFill>
                  <a:srgbClr val="002060"/>
                </a:solidFill>
              </a:rPr>
              <a:t>1241478</a:t>
            </a:r>
          </a:p>
          <a:p>
            <a:r>
              <a:rPr lang="en-US" sz="2800" dirty="0" smtClean="0"/>
              <a:t>Batch ESAD-J2EE/TCLD-A/36/01</a:t>
            </a:r>
          </a:p>
          <a:p>
            <a:r>
              <a:rPr lang="en-US" sz="2800" dirty="0" smtClean="0"/>
              <a:t>Email: nomanidb36@gmail.com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" y="1066800"/>
            <a:ext cx="6946751" cy="2057400"/>
          </a:xfrm>
        </p:spPr>
        <p:txBody>
          <a:bodyPr/>
          <a:lstStyle/>
          <a:p>
            <a:pPr marL="182880" indent="0" algn="ctr">
              <a:buNone/>
            </a:pPr>
            <a:r>
              <a:rPr lang="en-US" sz="9600" dirty="0" err="1" smtClean="0"/>
              <a:t>Wellcome</a:t>
            </a:r>
            <a:endParaRPr lang="en-US" sz="9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850" y="571500"/>
            <a:ext cx="2000250" cy="256442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21759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r:link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763000" cy="1143000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dirty="0" smtClean="0"/>
              <a:t>For visit our </a:t>
            </a:r>
            <a:r>
              <a:rPr lang="en-US" sz="6000" dirty="0" err="1" smtClean="0"/>
              <a:t>Wavesite</a:t>
            </a:r>
            <a:r>
              <a:rPr lang="en-US" sz="6000" dirty="0" smtClean="0"/>
              <a:t>. </a:t>
            </a:r>
            <a:endParaRPr lang="en-US" sz="60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6200" y="1447800"/>
            <a:ext cx="8763000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>
            <a:lvl1pPr marL="320040" indent="-320040" algn="r" defTabSz="914400" rtl="0" eaLnBrk="1" latinLnBrk="0" hangingPunct="1">
              <a:spcBef>
                <a:spcPct val="0"/>
              </a:spcBef>
              <a:buClr>
                <a:schemeClr val="accent6">
                  <a:lumMod val="75000"/>
                </a:schemeClr>
              </a:buClr>
              <a:buSzPct val="128000"/>
              <a:buFont typeface="Georgia" pitchFamily="18" charset="0"/>
              <a:buChar char="*"/>
              <a:defRPr sz="4600" b="1" i="0" kern="120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>
                  <a:reflection blurRad="6350" stA="55000" endA="300" endPos="45500" dir="5400000" sy="-100000" algn="bl" rotWithShape="0"/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indent="0" algn="ctr">
              <a:buFont typeface="Georgia" pitchFamily="18" charset="0"/>
              <a:buNone/>
            </a:pPr>
            <a:r>
              <a:rPr lang="en-US" sz="8800" dirty="0" smtClean="0">
                <a:solidFill>
                  <a:srgbClr val="00B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  <a:reflection blurRad="6350" stA="55000" endA="300" endPos="45500" dir="5400000" sy="-100000" algn="bl" rotWithShape="0"/>
                </a:effectLst>
              </a:rPr>
              <a:t>Thank you Sir</a:t>
            </a:r>
            <a:endParaRPr lang="en-US" sz="8800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547" y="4800600"/>
            <a:ext cx="8763000" cy="1524000"/>
          </a:xfrm>
        </p:spPr>
        <p:txBody>
          <a:bodyPr/>
          <a:lstStyle/>
          <a:p>
            <a:pPr marL="0" indent="0" algn="l">
              <a:buNone/>
            </a:pPr>
            <a:r>
              <a:rPr lang="en-US" sz="2800" dirty="0" smtClean="0"/>
              <a:t>When you click on </a:t>
            </a:r>
            <a:r>
              <a:rPr lang="en-US" sz="2800" dirty="0" smtClean="0">
                <a:solidFill>
                  <a:srgbClr val="FF0000"/>
                </a:solidFill>
              </a:rPr>
              <a:t>Home</a:t>
            </a:r>
            <a:r>
              <a:rPr lang="en-US" sz="2800" dirty="0" smtClean="0"/>
              <a:t> then display the Home page of our website or when you enter the website this home page always displayed.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58522"/>
            <a:ext cx="9167905" cy="44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274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763000" cy="11430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When you click on </a:t>
            </a:r>
            <a:r>
              <a:rPr lang="en-US" sz="3200" dirty="0" smtClean="0">
                <a:solidFill>
                  <a:srgbClr val="FF0000"/>
                </a:solidFill>
              </a:rPr>
              <a:t>About</a:t>
            </a:r>
            <a:r>
              <a:rPr lang="en-US" sz="3200" dirty="0" smtClean="0"/>
              <a:t> then display the About of our information's.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3854"/>
            <a:ext cx="9167905" cy="4710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69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763000" cy="11430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You click on </a:t>
            </a:r>
            <a:r>
              <a:rPr lang="en-US" sz="3200" dirty="0">
                <a:solidFill>
                  <a:srgbClr val="FF0000"/>
                </a:solidFill>
              </a:rPr>
              <a:t>Photo Gallery</a:t>
            </a:r>
            <a:r>
              <a:rPr lang="en-US" sz="3200" dirty="0"/>
              <a:t> </a:t>
            </a:r>
            <a:r>
              <a:rPr lang="en-US" sz="3200" dirty="0" smtClean="0"/>
              <a:t>&amp; visit our photos of student by scrolling.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21292"/>
            <a:ext cx="9167905" cy="449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00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763000" cy="11430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At the end of the </a:t>
            </a:r>
            <a:r>
              <a:rPr lang="en-US" sz="3200" dirty="0" smtClean="0">
                <a:solidFill>
                  <a:srgbClr val="FF0000"/>
                </a:solidFill>
              </a:rPr>
              <a:t>Photo </a:t>
            </a:r>
            <a:r>
              <a:rPr lang="en-US" sz="3200" dirty="0">
                <a:solidFill>
                  <a:srgbClr val="FF0000"/>
                </a:solidFill>
              </a:rPr>
              <a:t>Gallery</a:t>
            </a:r>
            <a:r>
              <a:rPr lang="en-US" sz="3200" dirty="0"/>
              <a:t> </a:t>
            </a:r>
            <a:r>
              <a:rPr lang="en-US" sz="3200" dirty="0" smtClean="0"/>
              <a:t>you can visit our powerful </a:t>
            </a:r>
            <a:r>
              <a:rPr lang="en-US" sz="3200" dirty="0" err="1" smtClean="0"/>
              <a:t>achviement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31398"/>
            <a:ext cx="9167905" cy="505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876800"/>
            <a:ext cx="9144000" cy="1828800"/>
          </a:xfrm>
        </p:spPr>
        <p:txBody>
          <a:bodyPr/>
          <a:lstStyle/>
          <a:p>
            <a:pPr marL="0" indent="0" algn="l">
              <a:buNone/>
            </a:pPr>
            <a:r>
              <a:rPr lang="en-US" sz="2800" dirty="0" smtClean="0"/>
              <a:t>You can contact us to click on </a:t>
            </a:r>
            <a:r>
              <a:rPr lang="en-US" sz="2800" dirty="0">
                <a:solidFill>
                  <a:srgbClr val="FF0000"/>
                </a:solidFill>
              </a:rPr>
              <a:t>Contact us </a:t>
            </a:r>
            <a:r>
              <a:rPr lang="en-US" sz="2800" dirty="0" smtClean="0"/>
              <a:t> write your comments and more information to us by helpful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"/>
            <a:ext cx="9167905" cy="4458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953000"/>
            <a:ext cx="9144000" cy="15240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You see the recent student of our institute  on click </a:t>
            </a:r>
            <a:r>
              <a:rPr lang="en-US" sz="3200" dirty="0" smtClean="0">
                <a:solidFill>
                  <a:srgbClr val="FF0000"/>
                </a:solidFill>
              </a:rPr>
              <a:t>Recent Students  to </a:t>
            </a:r>
            <a:r>
              <a:rPr lang="en-US" sz="3200" dirty="0" smtClean="0"/>
              <a:t>visit our photos of student by scrolling with another page.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32" y="0"/>
            <a:ext cx="916790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506" y="4724400"/>
            <a:ext cx="9144000" cy="21336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You can search here by name, ID, or </a:t>
            </a:r>
            <a:r>
              <a:rPr lang="en-US" sz="3200" dirty="0" err="1" smtClean="0"/>
              <a:t>inex</a:t>
            </a:r>
            <a:r>
              <a:rPr lang="en-US" sz="3200" dirty="0" smtClean="0"/>
              <a:t> number here. visit more student by scrolling.</a:t>
            </a:r>
            <a:br>
              <a:rPr lang="en-US" sz="3200" dirty="0" smtClean="0"/>
            </a:br>
            <a:r>
              <a:rPr lang="en-US" sz="3200" dirty="0" smtClean="0"/>
              <a:t>When you click the close button than to go to home page.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67106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334000"/>
            <a:ext cx="8763000" cy="1143000"/>
          </a:xfrm>
        </p:spPr>
        <p:txBody>
          <a:bodyPr/>
          <a:lstStyle/>
          <a:p>
            <a:pPr marL="0" indent="0" algn="l">
              <a:buNone/>
            </a:pPr>
            <a:r>
              <a:rPr lang="en-US" sz="3200" dirty="0" smtClean="0"/>
              <a:t>You click to Facebook, Twitter, Gmail, YouTube </a:t>
            </a:r>
            <a:r>
              <a:rPr lang="en-US" sz="3200" dirty="0" err="1" smtClean="0"/>
              <a:t>etc</a:t>
            </a:r>
            <a:r>
              <a:rPr lang="en-US" sz="3200" dirty="0" smtClean="0"/>
              <a:t> to visit of activities.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905" y="122955"/>
            <a:ext cx="9167905" cy="449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04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lipstream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Slipstream</Template>
  <TotalTime>86</TotalTime>
  <Words>166</Words>
  <Application>Microsoft Office PowerPoint</Application>
  <PresentationFormat>On-screen Show (4:3)</PresentationFormat>
  <Paragraphs>15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Slipstream</vt:lpstr>
      <vt:lpstr>Wellcome</vt:lpstr>
      <vt:lpstr>When you click on Home then display the Home page of our website or when you enter the website this home page always displayed.</vt:lpstr>
      <vt:lpstr>When you click on About then display the About of our information's.</vt:lpstr>
      <vt:lpstr>You click on Photo Gallery &amp; visit our photos of student by scrolling.</vt:lpstr>
      <vt:lpstr>At the end of the Photo Gallery you can visit our powerful achviement.</vt:lpstr>
      <vt:lpstr>You can contact us to click on Contact us  write your comments and more information to us by helpful</vt:lpstr>
      <vt:lpstr>You see the recent student of our institute  on click Recent Students  to visit our photos of student by scrolling with another page.</vt:lpstr>
      <vt:lpstr>You can search here by name, ID, or inex number here. visit more student by scrolling. When you click the close button than to go to home page.</vt:lpstr>
      <vt:lpstr>You click to Facebook, Twitter, Gmail, YouTube etc to visit of activities.</vt:lpstr>
      <vt:lpstr>For visit our Wavesite.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Wellcome</dc:title>
  <dc:creator>SAMSUNG</dc:creator>
  <cp:lastModifiedBy>SAMSUNG</cp:lastModifiedBy>
  <cp:revision>86</cp:revision>
  <dcterms:created xsi:type="dcterms:W3CDTF">2018-04-10T15:50:33Z</dcterms:created>
  <dcterms:modified xsi:type="dcterms:W3CDTF">2018-04-10T17:31:30Z</dcterms:modified>
</cp:coreProperties>
</file>

<file path=docProps/thumbnail.jpeg>
</file>